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0A3C3-71F3-46E1-9E48-B17621CE56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2B4EB-D2C2-4E74-A5E7-9A009C6CE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8E135-B5CB-43E5-A9D8-A4C6DD4D1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57062-BE41-4B6B-ABD9-3B9E13E86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2FD90-048D-4ED8-947D-EBF6F79A5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8029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DACF7-490C-427C-9696-5E28D6749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1DA571-E6D8-4898-B659-3062AEE1C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334B2-38E4-4E43-A02C-5EB4C0FDF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820CA-E4FC-42EC-9C06-FA0F48E64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5BA97-89A3-435F-B007-17ED3F541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4662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66382C-3895-4E95-9912-363D23839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89F17-D514-4379-B3B3-2D025FDA8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C0984-9186-4A89-AB7D-EAA4D603D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A72E6-EDD3-483F-89AF-14B6A1D12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D7797-E374-4796-B905-DF52E23B1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4092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FCC32-5001-4FBC-B4B4-30A23F704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DB03E-2F6A-4622-95EC-AE9569119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41E78-116B-4386-8894-CA73F3590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2BACC-BDD8-4021-866B-F46A329C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2034D-B27D-46BE-9274-E7BA1C9C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4532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DB5EE-5128-4D90-AED1-E6791B8ED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9C4FB-BEF5-428B-9878-3D84DD67B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CC19B-50C3-422B-B498-8D71C40FF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80068-01C8-484E-AE1C-46BA2B76B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747A5-6260-4DD1-81E8-B98932549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4015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739E7-5576-4AF4-A4BC-DF27EBF0D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A5302-76D5-4A78-BC6A-EE04FBC56A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5D2577-FB54-4458-A5CB-7872180D92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039F2F-084C-49E7-AA7E-A78C6903C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62A6F9-B412-4647-ABDD-2795420A0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55832A-FCEA-490A-94B9-DAB5E7E69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701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440AE-9C7D-4F58-8EE3-2777BBD6E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BA331-A9AB-4D30-987D-1E4AF33AA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F554F8-6F0A-4A8A-B0CE-F3605E14B9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9F3F90-F774-443E-9EF2-3461F82E7C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51C94F-CE38-402D-B7A3-DF191AA9F5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8A2040-5CE3-4BBF-BB8C-5AABF7D03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F8E656-278C-4C9E-A26A-200712AA7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8E4211-4E78-4C8A-B0D9-18B12B0D0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5484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2E11D-4FA5-452E-BF49-AC47B110A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C8A49E-8F93-4B24-BDDB-A80A3E733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B277C8-989D-4967-8393-FE70EB42B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E9BBE0-19F5-4531-B397-FDABC44F9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7424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B23325-607B-4D33-A68B-FF9456D62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704A3E-DD46-4BE5-9060-28CB503E6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05CFDB-7F59-4BFD-B973-338248613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9529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1C0F-C09F-489F-8E90-56EF4C150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F9A39-6AEF-4143-B101-4678D5723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6847F3-383C-4180-AFB9-6C89CCC80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EACF4C-67F2-4EF2-A66E-E254C3AC6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198BE8-307D-4017-B7C5-C535BBBEC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03072-D82A-44B5-AC47-C79B9EB74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9007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B32AD-6838-4990-9420-D8ACBF3DF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0DEEDF-6064-4683-A9D8-A2D5A0F16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18AB58-4530-4B38-9581-1D51B504FB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B51DA9-D7EC-4606-9751-2A54E353A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1B1E7-8647-4BD4-B3A9-AB6F639E4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A2A8FD-8CF1-4715-92ED-AABF3DB15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586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8C48D1-A3A1-46FA-9B44-ED8687BD4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E1D2D-4C1B-4634-9450-A4C650082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35EEB-8BC0-4C41-B5DF-D890175A27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691B8-3A9E-4BA0-AF09-41D03E86CCF0}" type="datetimeFigureOut">
              <a:rPr lang="en-IN" smtClean="0"/>
              <a:t>02-03-2022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0BC24-2F0D-4571-A969-3C3AD01BCB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E5897-66BF-45AF-92AE-8FF4CA3122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5AD2D-B855-461A-8EDC-1778F9B40C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63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builtwith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343DD-7435-4136-BA8A-44449408BB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Task-3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45CDF7-09FA-4364-938E-91C220CE45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Test Website: </a:t>
            </a:r>
            <a:r>
              <a:rPr lang="en-IN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  <a:t>testasp.vulnweb.com</a:t>
            </a:r>
            <a:endParaRPr lang="en-IN" sz="1800" b="0" i="0" u="sng" strike="noStrike" dirty="0">
              <a:solidFill>
                <a:srgbClr val="1155CC"/>
              </a:solidFill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1C40A0-6864-46E4-97B2-81029AC19315}"/>
              </a:ext>
            </a:extLst>
          </p:cNvPr>
          <p:cNvSpPr txBox="1"/>
          <p:nvPr/>
        </p:nvSpPr>
        <p:spPr>
          <a:xfrm>
            <a:off x="4353339" y="4055165"/>
            <a:ext cx="4214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Name: Shreyansh Shital Patil</a:t>
            </a:r>
          </a:p>
        </p:txBody>
      </p:sp>
    </p:spTree>
    <p:extLst>
      <p:ext uri="{BB962C8B-B14F-4D97-AF65-F5344CB8AC3E}">
        <p14:creationId xmlns:p14="http://schemas.microsoft.com/office/powerpoint/2010/main" val="1168709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BF041-877F-4777-9446-24CD1E5F9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IN" dirty="0"/>
              <a:t>XSS vulnerability demo</a:t>
            </a:r>
          </a:p>
        </p:txBody>
      </p:sp>
      <p:pic>
        <p:nvPicPr>
          <p:cNvPr id="5" name="XSS_vulnerability">
            <a:hlinkClick r:id="" action="ppaction://media"/>
            <a:extLst>
              <a:ext uri="{FF2B5EF4-FFF2-40B4-BE49-F238E27FC236}">
                <a16:creationId xmlns:a16="http://schemas.microsoft.com/office/drawing/2014/main" id="{809CC8F9-FF20-427C-B90B-D503AD2FBB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7505" y="1570383"/>
            <a:ext cx="10735632" cy="49397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4201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7EBDA-72CE-4E92-BB89-65E8740B0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95130"/>
            <a:ext cx="10515600" cy="5381833"/>
          </a:xfrm>
        </p:spPr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1800" b="0" i="0" u="sng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Vulnerability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Boolean Based SQL Injection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u="sng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Severity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Critical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Effect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This Can lead to some other hacker executing instructions that can lead to Reading, updating and deleting arbitrary data/tables from the database.</a:t>
            </a:r>
            <a:endParaRPr lang="en-US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br>
              <a:rPr lang="en-US" b="0" dirty="0">
                <a:effectLst/>
              </a:rPr>
            </a:b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Steps to reproduce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  Vulnerability as found by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Netsparker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Solution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 </a:t>
            </a:r>
            <a:endParaRPr lang="en-US" b="0" dirty="0">
              <a:effectLst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Using a Data Access Layer(DAL) if not already or using Object Relational Mapping (ORM).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Locate all dynamically generated SQL queries and convert them to parameterized queries.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 weblogs and application logs to see if there were any previous undetected attacks.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27530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91113-C664-410B-8096-02ABBB0852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5557"/>
            <a:ext cx="10515600" cy="5461345"/>
          </a:xfrm>
        </p:spPr>
        <p:txBody>
          <a:bodyPr/>
          <a:lstStyle/>
          <a:p>
            <a:pPr marL="0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2. </a:t>
            </a:r>
            <a:r>
              <a:rPr lang="en-US" sz="1800" b="0" i="0" u="sng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Vulnerability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Out of Band SQL Injection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u="sng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Severity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Critical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Effect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This Can lead to some other hacker executing instructions that can lead to Reading, updating and deleting arbitrary data/tables from the database.</a:t>
            </a:r>
            <a:endParaRPr lang="en-US" sz="1800" i="0" u="none" strike="noStrike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 dirty="0">
                <a:effectLst/>
              </a:rPr>
            </a:b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Steps to reproduce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  Vulnerability as found by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Netsparker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Solution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 </a:t>
            </a:r>
            <a:endParaRPr lang="en-US" b="0" dirty="0">
              <a:effectLst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Using a Data Access Layer(DAL) if not already or using Object Relational Mapping (ORM).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Locate all dynamically generated SQL queries and convert them to parameterized queries.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 weblogs and application logs to see if there were any previous undetected attacks.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3072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4A19D-E570-4078-9220-FE2978550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16226"/>
            <a:ext cx="10515600" cy="5560737"/>
          </a:xfrm>
        </p:spPr>
        <p:txBody>
          <a:bodyPr>
            <a:normAutofit/>
          </a:bodyPr>
          <a:lstStyle/>
          <a:p>
            <a:pPr marL="0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3. </a:t>
            </a:r>
            <a:r>
              <a:rPr lang="en-US" sz="1800" b="0" i="0" u="sng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Vulnerability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Cross-Site Scripting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Effect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Allows scripts to run through the search bar.</a:t>
            </a:r>
            <a:endParaRPr lang="en-US" sz="1800" i="0" u="none" strike="noStrike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 dirty="0">
                <a:effectLst/>
              </a:rPr>
            </a:b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Steps to reproduce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  </a:t>
            </a:r>
            <a:endParaRPr lang="en-US" b="0" dirty="0">
              <a:effectLst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Go to the website “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  <a:t>testasp.vulnweb.com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”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You will find the search option in the top menu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After clicking it you will be directed to the page with a search box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Enter a query in the search , for example &lt;script&gt;alert(1)&lt;/script&gt;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Clicking on the search button we find an alert of 1 being displayed as in the above case.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If used with several XSS payloads and tested on the burp suite a lot more amount of damage may be caused.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Solution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 </a:t>
            </a:r>
            <a:endParaRPr lang="en-US" b="0" dirty="0">
              <a:effectLst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Filter the search input such that only valid input is searched whereas the scripts are ignored.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Encode data on output.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 appropriate response headers.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 Content security policy.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3914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0E00A-5C30-4C94-A629-541692BF9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3730"/>
            <a:ext cx="10515600" cy="5153233"/>
          </a:xfrm>
        </p:spPr>
        <p:txBody>
          <a:bodyPr/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4. </a:t>
            </a: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Vulnerability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Website creation tools are visible</a:t>
            </a:r>
            <a:endParaRPr lang="en-US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 dirty="0">
                <a:effectLst/>
              </a:rPr>
            </a:b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Effect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After knowing the tools used to create a particular website only particular and appropriate tools can be selected making it easy to exploit a website.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Steps to Reproduce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 </a:t>
            </a:r>
            <a:endParaRPr lang="en-US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Visit the “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  <a:t>https://builtwith.com/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” website.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the lookup box type the name of the website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Press the lookup button and we get the tools used to develop the website</a:t>
            </a:r>
          </a:p>
        </p:txBody>
      </p:sp>
    </p:spTree>
    <p:extLst>
      <p:ext uri="{BB962C8B-B14F-4D97-AF65-F5344CB8AC3E}">
        <p14:creationId xmlns:p14="http://schemas.microsoft.com/office/powerpoint/2010/main" val="3550605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8EC34-FCCE-43E3-9C47-7A1F35509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5983"/>
            <a:ext cx="10515600" cy="5520980"/>
          </a:xfrm>
        </p:spPr>
        <p:txBody>
          <a:bodyPr/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5. </a:t>
            </a: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Vulnerability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Details such as OS and open port detected</a:t>
            </a:r>
            <a:endParaRPr lang="en-US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 dirty="0">
                <a:effectLst/>
              </a:rPr>
            </a:b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Effect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open ports may lead to system attacks bypassing the firewall 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Steps to Reproduce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 </a:t>
            </a:r>
            <a:endParaRPr lang="en-US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Open a Linux terminal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Type “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nmap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-A testasp.vulnweb.com” in the terminal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This gives the related information in the terminal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Screenshots and files are attached to the document below</a:t>
            </a:r>
            <a:endParaRPr lang="en-US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59571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1F06F-95AA-4B50-BEDA-9E57F2DAE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NetSparker</a:t>
            </a:r>
            <a:r>
              <a:rPr lang="en-IN" dirty="0"/>
              <a:t> Vulnerabilities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1F2B22-226E-498D-AC4F-9D464F3D6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703" y="1690688"/>
            <a:ext cx="6589645" cy="48344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4746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237F24-0D77-4019-8E7C-27CA1458CD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48" t="7872" r="41433" b="1274"/>
          <a:stretch/>
        </p:blipFill>
        <p:spPr>
          <a:xfrm>
            <a:off x="3975652" y="1537390"/>
            <a:ext cx="3707295" cy="49628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C9FD0A-6658-4CA4-A75B-6F2BA022C524}"/>
              </a:ext>
            </a:extLst>
          </p:cNvPr>
          <p:cNvSpPr txBox="1"/>
          <p:nvPr/>
        </p:nvSpPr>
        <p:spPr>
          <a:xfrm>
            <a:off x="3876261" y="447261"/>
            <a:ext cx="3906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BUILT WITH SCREENSHOT</a:t>
            </a:r>
          </a:p>
        </p:txBody>
      </p:sp>
    </p:spTree>
    <p:extLst>
      <p:ext uri="{BB962C8B-B14F-4D97-AF65-F5344CB8AC3E}">
        <p14:creationId xmlns:p14="http://schemas.microsoft.com/office/powerpoint/2010/main" val="373883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6F483-8D19-4B3B-817B-4EA37313D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Open port and OS </a:t>
            </a:r>
            <a:r>
              <a:rPr lang="en-IN" dirty="0" err="1"/>
              <a:t>vulnerabilty</a:t>
            </a:r>
            <a:endParaRPr lang="en-IN" dirty="0"/>
          </a:p>
        </p:txBody>
      </p:sp>
      <p:pic>
        <p:nvPicPr>
          <p:cNvPr id="4" name="Visible_OS_and_Open_Port">
            <a:hlinkClick r:id="" action="ppaction://media"/>
            <a:extLst>
              <a:ext uri="{FF2B5EF4-FFF2-40B4-BE49-F238E27FC236}">
                <a16:creationId xmlns:a16="http://schemas.microsoft.com/office/drawing/2014/main" id="{E303EBEB-5033-46FA-8FF5-BCA021E5177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056" y="1690688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710149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534</Words>
  <Application>Microsoft Office PowerPoint</Application>
  <PresentationFormat>Widescreen</PresentationFormat>
  <Paragraphs>46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Task-3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NetSparker Vulnerabilities</vt:lpstr>
      <vt:lpstr>PowerPoint Presentation</vt:lpstr>
      <vt:lpstr>Open port and OS vulnerabilty</vt:lpstr>
      <vt:lpstr>XSS vulnerability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Task-3</dc:title>
  <dc:creator>shreyansh patil</dc:creator>
  <cp:lastModifiedBy>shreyansh patil</cp:lastModifiedBy>
  <cp:revision>4</cp:revision>
  <dcterms:created xsi:type="dcterms:W3CDTF">2022-03-01T18:49:43Z</dcterms:created>
  <dcterms:modified xsi:type="dcterms:W3CDTF">2022-03-01T20:08:20Z</dcterms:modified>
</cp:coreProperties>
</file>

<file path=docProps/thumbnail.jpeg>
</file>